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1"/>
  </p:notesMasterIdLst>
  <p:sldIdLst>
    <p:sldId id="256" r:id="rId2"/>
    <p:sldId id="288" r:id="rId3"/>
    <p:sldId id="285" r:id="rId4"/>
    <p:sldId id="286" r:id="rId5"/>
    <p:sldId id="287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5" r:id="rId16"/>
    <p:sldId id="267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002D6-8D2A-604A-AFAC-C3F5FC4DA7C4}" type="datetimeFigureOut">
              <a:rPr lang="en-US" smtClean="0"/>
              <a:t>4/14/14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A346C-0012-414F-A55C-730BC1811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website is simply a collection of files that live on a web server- a physical computer that stores and servers up your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1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April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April 14,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April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April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Branding and style guides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Yukiko Ishida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1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live here!</a:t>
            </a:r>
            <a:endParaRPr lang="en-US" dirty="0"/>
          </a:p>
        </p:txBody>
      </p:sp>
      <p:pic>
        <p:nvPicPr>
          <p:cNvPr id="4" name="Content Placeholder 3" descr="M1_webintro_03_hosting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50" t="11890" r="-8950"/>
          <a:stretch/>
        </p:blipFill>
        <p:spPr>
          <a:xfrm>
            <a:off x="457200" y="2272632"/>
            <a:ext cx="7620000" cy="3853531"/>
          </a:xfrm>
        </p:spPr>
      </p:pic>
    </p:spTree>
    <p:extLst>
      <p:ext uri="{BB962C8B-B14F-4D97-AF65-F5344CB8AC3E}">
        <p14:creationId xmlns:p14="http://schemas.microsoft.com/office/powerpoint/2010/main" val="146318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24/7 Customer support phone #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Under $10 per month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Length of contract (min. class duration)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Domain name included?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Domain name ~$10-15/</a:t>
            </a:r>
            <a:r>
              <a:rPr lang="en-US" sz="3200" dirty="0" err="1" smtClean="0"/>
              <a:t>yr</a:t>
            </a:r>
            <a:endParaRPr lang="en-US" sz="3200" dirty="0" smtClean="0"/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 extras</a:t>
            </a:r>
          </a:p>
        </p:txBody>
      </p:sp>
    </p:spTree>
    <p:extLst>
      <p:ext uri="{BB962C8B-B14F-4D97-AF65-F5344CB8AC3E}">
        <p14:creationId xmlns:p14="http://schemas.microsoft.com/office/powerpoint/2010/main" val="7408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28063" cy="1371600"/>
          </a:xfrm>
        </p:spPr>
        <p:txBody>
          <a:bodyPr/>
          <a:lstStyle/>
          <a:p>
            <a:r>
              <a:rPr lang="en-US" dirty="0" smtClean="0"/>
              <a:t>Control panel links</a:t>
            </a:r>
            <a:endParaRPr lang="en-US" dirty="0"/>
          </a:p>
        </p:txBody>
      </p:sp>
      <p:pic>
        <p:nvPicPr>
          <p:cNvPr id="6" name="Content Placeholder 5" descr="hostgator-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9" t="-49083" b="-49083"/>
          <a:stretch/>
        </p:blipFill>
        <p:spPr>
          <a:xfrm>
            <a:off x="0" y="804814"/>
            <a:ext cx="8903369" cy="6053186"/>
          </a:xfrm>
        </p:spPr>
      </p:pic>
    </p:spTree>
    <p:extLst>
      <p:ext uri="{BB962C8B-B14F-4D97-AF65-F5344CB8AC3E}">
        <p14:creationId xmlns:p14="http://schemas.microsoft.com/office/powerpoint/2010/main" val="12050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login!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&lt;Insert </a:t>
            </a:r>
            <a:r>
              <a:rPr lang="en-US" dirty="0" err="1" smtClean="0"/>
              <a:t>hostgator</a:t>
            </a:r>
            <a:r>
              <a:rPr lang="en-US" dirty="0" smtClean="0"/>
              <a:t> login screen here.&gt;</a:t>
            </a:r>
          </a:p>
          <a:p>
            <a:r>
              <a:rPr lang="en-US" dirty="0" smtClean="0"/>
              <a:t>&lt;insert </a:t>
            </a:r>
            <a:r>
              <a:rPr lang="en-US" dirty="0" err="1" smtClean="0"/>
              <a:t>cpanel</a:t>
            </a:r>
            <a:r>
              <a:rPr lang="en-US" dirty="0" smtClean="0"/>
              <a:t> success page&gt;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5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Next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4000" dirty="0" smtClean="0"/>
              <a:t> Purchase hosting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4000" dirty="0" smtClean="0"/>
              <a:t> Purchase domain name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4000" dirty="0" smtClean="0"/>
              <a:t> Login to your control panel (bring login info to class)</a:t>
            </a:r>
          </a:p>
        </p:txBody>
      </p:sp>
    </p:spTree>
    <p:extLst>
      <p:ext uri="{BB962C8B-B14F-4D97-AF65-F5344CB8AC3E}">
        <p14:creationId xmlns:p14="http://schemas.microsoft.com/office/powerpoint/2010/main" val="147093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8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2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5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1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14 at 10.02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"/>
            <a:ext cx="9144000" cy="54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4 at 10.0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4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1681</TotalTime>
  <Words>119</Words>
  <Application>Microsoft Macintosh PowerPoint</Application>
  <PresentationFormat>On-screen Show (4:3)</PresentationFormat>
  <Paragraphs>20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Essential</vt:lpstr>
      <vt:lpstr>Branding and style guides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live here!</vt:lpstr>
      <vt:lpstr>Shopping Tips</vt:lpstr>
      <vt:lpstr>Control panel links</vt:lpstr>
      <vt:lpstr>Test your login!</vt:lpstr>
      <vt:lpstr>Before Next class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Web design 1</dc:title>
  <dc:creator>Yukiko Ishida</dc:creator>
  <cp:lastModifiedBy>Yukiko Ishida</cp:lastModifiedBy>
  <cp:revision>26</cp:revision>
  <dcterms:created xsi:type="dcterms:W3CDTF">2013-09-04T04:38:35Z</dcterms:created>
  <dcterms:modified xsi:type="dcterms:W3CDTF">2014-04-15T05:48:42Z</dcterms:modified>
</cp:coreProperties>
</file>